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30279975" cy="42808525"/>
  <p:notesSz cx="6858000" cy="9144000"/>
  <p:defaultTex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1E1"/>
    <a:srgbClr val="DDDDDD"/>
    <a:srgbClr val="DADADA"/>
    <a:srgbClr val="213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7" d="100"/>
          <a:sy n="17" d="100"/>
        </p:scale>
        <p:origin x="3126" y="150"/>
      </p:cViewPr>
      <p:guideLst>
        <p:guide orient="horz" pos="13483"/>
        <p:guide pos="9537"/>
      </p:guideLst>
    </p:cSldViewPr>
  </p:slideViewPr>
  <p:notesTextViewPr>
    <p:cViewPr>
      <p:scale>
        <a:sx n="100" d="100"/>
        <a:sy n="100" d="100"/>
      </p:scale>
      <p:origin x="0" y="0"/>
    </p:cViewPr>
  </p:notesTextViewPr>
  <p:notesViewPr>
    <p:cSldViewPr snapToGrid="0">
      <p:cViewPr varScale="1">
        <p:scale>
          <a:sx n="98" d="100"/>
          <a:sy n="98" d="100"/>
        </p:scale>
        <p:origin x="-356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FBAC39-8E7F-419B-BC66-CBF2D5D4B20D}" type="datetimeFigureOut">
              <a:rPr lang="fr-FR" smtClean="0"/>
              <a:pPr/>
              <a:t>08/03/2022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E77ADB-4E31-4061-903F-0DAC368FA439}" type="slidenum">
              <a:rPr lang="fr-FR" smtClean="0"/>
              <a:pPr/>
              <a:t>‹#›</a:t>
            </a:fld>
            <a:endParaRPr lang="fr-FR"/>
          </a:p>
        </p:txBody>
      </p:sp>
    </p:spTree>
    <p:extLst>
      <p:ext uri="{BB962C8B-B14F-4D97-AF65-F5344CB8AC3E}">
        <p14:creationId xmlns:p14="http://schemas.microsoft.com/office/powerpoint/2010/main" val="16214600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49F8DC-3D77-4640-AB59-DC3338E39B3F}" type="datetimeFigureOut">
              <a:rPr lang="fr-FR" smtClean="0"/>
              <a:pPr/>
              <a:t>08/03/2022</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69A4B9-4F20-4A7E-B45B-1E4AC03917BC}" type="slidenum">
              <a:rPr lang="fr-FR" smtClean="0"/>
              <a:pPr/>
              <a:t>‹#›</a:t>
            </a:fld>
            <a:endParaRPr lang="fr-FR"/>
          </a:p>
        </p:txBody>
      </p:sp>
    </p:spTree>
    <p:extLst>
      <p:ext uri="{BB962C8B-B14F-4D97-AF65-F5344CB8AC3E}">
        <p14:creationId xmlns:p14="http://schemas.microsoft.com/office/powerpoint/2010/main" val="2439559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169A4B9-4F20-4A7E-B45B-1E4AC03917BC}" type="slidenum">
              <a:rPr lang="fr-FR" smtClean="0"/>
              <a:pPr/>
              <a:t>1</a:t>
            </a:fld>
            <a:endParaRPr lang="fr-FR"/>
          </a:p>
        </p:txBody>
      </p:sp>
    </p:spTree>
    <p:extLst>
      <p:ext uri="{BB962C8B-B14F-4D97-AF65-F5344CB8AC3E}">
        <p14:creationId xmlns:p14="http://schemas.microsoft.com/office/powerpoint/2010/main" val="113576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8169A4B9-4F20-4A7E-B45B-1E4AC03917BC}" type="slidenum">
              <a:rPr lang="fr-FR" smtClean="0"/>
              <a:pPr/>
              <a:t>2</a:t>
            </a:fld>
            <a:endParaRPr lang="fr-FR"/>
          </a:p>
        </p:txBody>
      </p:sp>
    </p:spTree>
    <p:extLst>
      <p:ext uri="{BB962C8B-B14F-4D97-AF65-F5344CB8AC3E}">
        <p14:creationId xmlns:p14="http://schemas.microsoft.com/office/powerpoint/2010/main" val="530615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7" name="Rectangle à coins arrondis 3"/>
          <p:cNvSpPr/>
          <p:nvPr userDrawn="1"/>
        </p:nvSpPr>
        <p:spPr>
          <a:xfrm>
            <a:off x="522363" y="6934413"/>
            <a:ext cx="29233648" cy="34387008"/>
          </a:xfrm>
          <a:prstGeom prst="roundRect">
            <a:avLst>
              <a:gd name="adj" fmla="val 1989"/>
            </a:avLst>
          </a:prstGeom>
          <a:solidFill>
            <a:schemeClr val="bg1"/>
          </a:solidFill>
          <a:ln>
            <a:noFill/>
          </a:ln>
          <a:effectLst/>
        </p:spPr>
        <p:txBody>
          <a:bodyPr vert="horz" lIns="421557" tIns="210778" rIns="421557" bIns="210778" rtlCol="0">
            <a:normAutofit/>
          </a:bodyPr>
          <a:lstStyle/>
          <a:p>
            <a:pPr lvl="0"/>
            <a:endParaRPr lang="es-ES" dirty="0"/>
          </a:p>
        </p:txBody>
      </p:sp>
      <p:sp>
        <p:nvSpPr>
          <p:cNvPr id="13" name="Marcador de texto 30"/>
          <p:cNvSpPr>
            <a:spLocks noGrp="1"/>
          </p:cNvSpPr>
          <p:nvPr>
            <p:ph type="body" sz="quarter" idx="12" hasCustomPrompt="1"/>
          </p:nvPr>
        </p:nvSpPr>
        <p:spPr>
          <a:xfrm>
            <a:off x="10439399" y="3711639"/>
            <a:ext cx="19316611" cy="864096"/>
          </a:xfrm>
          <a:prstGeom prst="rect">
            <a:avLst/>
          </a:prstGeom>
          <a:solidFill>
            <a:srgbClr val="DDDDDD">
              <a:alpha val="74902"/>
            </a:srgbClr>
          </a:solidFill>
        </p:spPr>
        <p:txBody>
          <a:bodyPr>
            <a:noAutofit/>
          </a:bodyPr>
          <a:lstStyle>
            <a:lvl1pPr marL="0" indent="0">
              <a:buNone/>
              <a:defRPr sz="5000" b="1" i="0" baseline="0">
                <a:solidFill>
                  <a:schemeClr val="tx1"/>
                </a:solidFill>
                <a:latin typeface="Arial"/>
                <a:cs typeface="Arial"/>
              </a:defRPr>
            </a:lvl1pPr>
          </a:lstStyle>
          <a:p>
            <a:pPr lvl="0"/>
            <a:r>
              <a:rPr lang="es-ES_tradnl" dirty="0" err="1"/>
              <a:t>Click</a:t>
            </a:r>
            <a:r>
              <a:rPr lang="es-ES_tradnl" dirty="0"/>
              <a:t> </a:t>
            </a:r>
            <a:r>
              <a:rPr lang="es-ES_tradnl" dirty="0" err="1"/>
              <a:t>here</a:t>
            </a:r>
            <a:r>
              <a:rPr lang="es-ES_tradnl" dirty="0"/>
              <a:t> </a:t>
            </a:r>
            <a:r>
              <a:rPr lang="es-ES_tradnl" dirty="0" err="1"/>
              <a:t>to</a:t>
            </a:r>
            <a:r>
              <a:rPr lang="es-ES_tradnl" dirty="0"/>
              <a:t> </a:t>
            </a:r>
            <a:r>
              <a:rPr lang="es-ES_tradnl" dirty="0" err="1"/>
              <a:t>modify</a:t>
            </a:r>
            <a:r>
              <a:rPr lang="es-ES_tradnl" dirty="0"/>
              <a:t> </a:t>
            </a:r>
            <a:r>
              <a:rPr lang="es-ES_tradnl" dirty="0" err="1"/>
              <a:t>the</a:t>
            </a:r>
            <a:r>
              <a:rPr lang="es-ES_tradnl" dirty="0"/>
              <a:t> </a:t>
            </a:r>
            <a:r>
              <a:rPr lang="es-ES_tradnl" dirty="0" err="1"/>
              <a:t>list</a:t>
            </a:r>
            <a:r>
              <a:rPr lang="es-ES_tradnl" dirty="0"/>
              <a:t> of </a:t>
            </a:r>
            <a:r>
              <a:rPr lang="es-ES_tradnl" dirty="0" err="1"/>
              <a:t>authors</a:t>
            </a:r>
            <a:endParaRPr lang="es-ES_tradnl" dirty="0"/>
          </a:p>
        </p:txBody>
      </p:sp>
      <p:sp>
        <p:nvSpPr>
          <p:cNvPr id="6" name="Marcador de texto 30"/>
          <p:cNvSpPr>
            <a:spLocks noGrp="1"/>
          </p:cNvSpPr>
          <p:nvPr>
            <p:ph type="body" sz="quarter" idx="13" hasCustomPrompt="1"/>
          </p:nvPr>
        </p:nvSpPr>
        <p:spPr>
          <a:xfrm>
            <a:off x="10439399" y="4695502"/>
            <a:ext cx="19316611" cy="864096"/>
          </a:xfrm>
          <a:prstGeom prst="rect">
            <a:avLst/>
          </a:prstGeom>
          <a:solidFill>
            <a:srgbClr val="E1E1E1">
              <a:alpha val="74902"/>
            </a:srgbClr>
          </a:solidFill>
        </p:spPr>
        <p:txBody>
          <a:bodyPr>
            <a:noAutofit/>
          </a:bodyPr>
          <a:lstStyle>
            <a:lvl1pPr marL="0" indent="0">
              <a:buNone/>
              <a:defRPr sz="2800" b="1" i="0" baseline="0">
                <a:solidFill>
                  <a:schemeClr val="tx1"/>
                </a:solidFill>
                <a:latin typeface="Arial"/>
                <a:cs typeface="Arial"/>
              </a:defRPr>
            </a:lvl1pPr>
          </a:lstStyle>
          <a:p>
            <a:pPr lvl="0"/>
            <a:r>
              <a:rPr lang="es-ES_tradnl" dirty="0" err="1"/>
              <a:t>Click</a:t>
            </a:r>
            <a:r>
              <a:rPr lang="es-ES_tradnl" dirty="0"/>
              <a:t> </a:t>
            </a:r>
            <a:r>
              <a:rPr lang="es-ES_tradnl" dirty="0" err="1"/>
              <a:t>here</a:t>
            </a:r>
            <a:r>
              <a:rPr lang="es-ES_tradnl" dirty="0"/>
              <a:t> </a:t>
            </a:r>
            <a:r>
              <a:rPr lang="es-ES_tradnl" dirty="0" err="1"/>
              <a:t>to</a:t>
            </a:r>
            <a:r>
              <a:rPr lang="es-ES_tradnl" dirty="0"/>
              <a:t> </a:t>
            </a:r>
            <a:r>
              <a:rPr lang="es-ES_tradnl" dirty="0" err="1"/>
              <a:t>modify</a:t>
            </a:r>
            <a:r>
              <a:rPr lang="es-ES_tradnl" dirty="0"/>
              <a:t> </a:t>
            </a:r>
            <a:r>
              <a:rPr lang="es-ES_tradnl" dirty="0" err="1"/>
              <a:t>the</a:t>
            </a:r>
            <a:r>
              <a:rPr lang="es-ES_tradnl" dirty="0"/>
              <a:t> </a:t>
            </a:r>
            <a:r>
              <a:rPr lang="es-ES_tradnl" dirty="0" err="1"/>
              <a:t>authors</a:t>
            </a:r>
            <a:r>
              <a:rPr lang="es-ES_tradnl" dirty="0"/>
              <a:t>’ </a:t>
            </a:r>
            <a:r>
              <a:rPr lang="es-ES_tradnl" dirty="0" err="1"/>
              <a:t>affiliations</a:t>
            </a:r>
            <a:endParaRPr lang="es-ES_tradnl" dirty="0"/>
          </a:p>
        </p:txBody>
      </p:sp>
      <p:sp>
        <p:nvSpPr>
          <p:cNvPr id="8" name="Text Placeholder 3"/>
          <p:cNvSpPr>
            <a:spLocks noGrp="1"/>
          </p:cNvSpPr>
          <p:nvPr>
            <p:ph type="body" sz="quarter" idx="10" hasCustomPrompt="1"/>
          </p:nvPr>
        </p:nvSpPr>
        <p:spPr>
          <a:xfrm>
            <a:off x="1086713" y="7934574"/>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9" name="Text Placeholder 5"/>
          <p:cNvSpPr>
            <a:spLocks noGrp="1"/>
          </p:cNvSpPr>
          <p:nvPr>
            <p:ph type="body" sz="quarter" idx="11" hasCustomPrompt="1"/>
          </p:nvPr>
        </p:nvSpPr>
        <p:spPr>
          <a:xfrm>
            <a:off x="1086713" y="7097020"/>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INTRODUCTION or ABSTRACT</a:t>
            </a:r>
          </a:p>
        </p:txBody>
      </p:sp>
      <p:sp>
        <p:nvSpPr>
          <p:cNvPr id="14" name="Text Placeholder 3"/>
          <p:cNvSpPr>
            <a:spLocks noGrp="1"/>
          </p:cNvSpPr>
          <p:nvPr>
            <p:ph type="body" sz="quarter" idx="14" hasCustomPrompt="1"/>
          </p:nvPr>
        </p:nvSpPr>
        <p:spPr>
          <a:xfrm>
            <a:off x="1086714" y="12812068"/>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6" name="Text Placeholder 5"/>
          <p:cNvSpPr>
            <a:spLocks noGrp="1"/>
          </p:cNvSpPr>
          <p:nvPr>
            <p:ph type="body" sz="quarter" idx="15" hasCustomPrompt="1"/>
          </p:nvPr>
        </p:nvSpPr>
        <p:spPr>
          <a:xfrm>
            <a:off x="1086714" y="11978652"/>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RESULTS</a:t>
            </a:r>
          </a:p>
        </p:txBody>
      </p:sp>
      <p:sp>
        <p:nvSpPr>
          <p:cNvPr id="17" name="Text Placeholder 3"/>
          <p:cNvSpPr>
            <a:spLocks noGrp="1"/>
          </p:cNvSpPr>
          <p:nvPr>
            <p:ph type="body" sz="quarter" idx="16" hasCustomPrompt="1"/>
          </p:nvPr>
        </p:nvSpPr>
        <p:spPr>
          <a:xfrm>
            <a:off x="1086714" y="26819720"/>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8" name="Text Placeholder 5"/>
          <p:cNvSpPr>
            <a:spLocks noGrp="1"/>
          </p:cNvSpPr>
          <p:nvPr>
            <p:ph type="body" sz="quarter" idx="17" hasCustomPrompt="1"/>
          </p:nvPr>
        </p:nvSpPr>
        <p:spPr>
          <a:xfrm>
            <a:off x="1086713" y="25980472"/>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CONCLUSION</a:t>
            </a:r>
          </a:p>
        </p:txBody>
      </p:sp>
      <p:sp>
        <p:nvSpPr>
          <p:cNvPr id="19" name="Text Placeholder 3"/>
          <p:cNvSpPr>
            <a:spLocks noGrp="1"/>
          </p:cNvSpPr>
          <p:nvPr>
            <p:ph type="body" sz="quarter" idx="18" hasCustomPrompt="1"/>
          </p:nvPr>
        </p:nvSpPr>
        <p:spPr>
          <a:xfrm>
            <a:off x="1086714" y="33694388"/>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19" hasCustomPrompt="1"/>
          </p:nvPr>
        </p:nvSpPr>
        <p:spPr>
          <a:xfrm>
            <a:off x="1086714" y="32855986"/>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REFERENCES</a:t>
            </a:r>
          </a:p>
        </p:txBody>
      </p:sp>
      <p:sp>
        <p:nvSpPr>
          <p:cNvPr id="21" name="Text Placeholder 3"/>
          <p:cNvSpPr>
            <a:spLocks noGrp="1"/>
          </p:cNvSpPr>
          <p:nvPr>
            <p:ph type="body" sz="quarter" idx="20" hasCustomPrompt="1"/>
          </p:nvPr>
        </p:nvSpPr>
        <p:spPr>
          <a:xfrm>
            <a:off x="1086714" y="39027172"/>
            <a:ext cx="28128121"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1" hasCustomPrompt="1"/>
          </p:nvPr>
        </p:nvSpPr>
        <p:spPr>
          <a:xfrm>
            <a:off x="1086714" y="38184578"/>
            <a:ext cx="28128121"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ACKNOWLEDGEMENTS or CONTACT</a:t>
            </a:r>
          </a:p>
        </p:txBody>
      </p:sp>
      <p:sp>
        <p:nvSpPr>
          <p:cNvPr id="28" name="Title Placeholder 1"/>
          <p:cNvSpPr>
            <a:spLocks noGrp="1"/>
          </p:cNvSpPr>
          <p:nvPr>
            <p:ph type="title" hasCustomPrompt="1"/>
          </p:nvPr>
        </p:nvSpPr>
        <p:spPr>
          <a:xfrm>
            <a:off x="10439399" y="840403"/>
            <a:ext cx="19316611" cy="1913787"/>
          </a:xfrm>
          <a:prstGeom prst="rect">
            <a:avLst/>
          </a:prstGeom>
          <a:solidFill>
            <a:srgbClr val="DADADA">
              <a:alpha val="74902"/>
            </a:srgbClr>
          </a:solidFill>
        </p:spPr>
        <p:txBody>
          <a:bodyPr vert="horz" lIns="421557" tIns="210778" rIns="421557" bIns="210778" rtlCol="0" anchor="ctr">
            <a:noAutofit/>
          </a:bodyPr>
          <a:lstStyle>
            <a:lvl1pPr>
              <a:defRPr sz="9000" b="1"/>
            </a:lvl1pPr>
          </a:lstStyle>
          <a:p>
            <a:r>
              <a:rPr lang="en-US" dirty="0"/>
              <a:t>Click to edit poster title</a:t>
            </a:r>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3" name="Rectangle 33"/>
          <p:cNvSpPr>
            <a:spLocks noChangeArrowheads="1"/>
          </p:cNvSpPr>
          <p:nvPr userDrawn="1"/>
        </p:nvSpPr>
        <p:spPr bwMode="auto">
          <a:xfrm>
            <a:off x="522363" y="6930653"/>
            <a:ext cx="14400000" cy="34390767"/>
          </a:xfrm>
          <a:prstGeom prst="roundRect">
            <a:avLst>
              <a:gd name="adj" fmla="val 4092"/>
            </a:avLst>
          </a:prstGeom>
          <a:solidFill>
            <a:srgbClr val="FFFFFF"/>
          </a:solidFill>
          <a:ln w="9525">
            <a:noFill/>
            <a:miter lim="800000"/>
            <a:headEnd/>
            <a:tailEnd/>
          </a:ln>
          <a:effectLst/>
        </p:spPr>
        <p:txBody>
          <a:bodyPr wrap="none" lIns="93910" tIns="46954" rIns="93910" bIns="46954" anchor="ctr"/>
          <a:lstStyle/>
          <a:p>
            <a:pPr>
              <a:defRPr/>
            </a:pPr>
            <a:endParaRPr lang="en-US" dirty="0"/>
          </a:p>
        </p:txBody>
      </p:sp>
      <p:sp>
        <p:nvSpPr>
          <p:cNvPr id="4" name="Rectangle 33"/>
          <p:cNvSpPr>
            <a:spLocks noChangeArrowheads="1"/>
          </p:cNvSpPr>
          <p:nvPr userDrawn="1"/>
        </p:nvSpPr>
        <p:spPr bwMode="auto">
          <a:xfrm>
            <a:off x="15356011" y="6930653"/>
            <a:ext cx="14400000" cy="34390767"/>
          </a:xfrm>
          <a:prstGeom prst="roundRect">
            <a:avLst>
              <a:gd name="adj" fmla="val 4092"/>
            </a:avLst>
          </a:prstGeom>
          <a:solidFill>
            <a:srgbClr val="FFFFFF"/>
          </a:solidFill>
          <a:ln w="9525">
            <a:noFill/>
            <a:miter lim="800000"/>
            <a:headEnd/>
            <a:tailEnd/>
          </a:ln>
          <a:effectLst/>
        </p:spPr>
        <p:txBody>
          <a:bodyPr wrap="none" lIns="93910" tIns="46954" rIns="93910" bIns="46954" anchor="ctr"/>
          <a:lstStyle/>
          <a:p>
            <a:pPr>
              <a:defRPr/>
            </a:pPr>
            <a:endParaRPr lang="en-US" dirty="0"/>
          </a:p>
        </p:txBody>
      </p:sp>
      <p:sp>
        <p:nvSpPr>
          <p:cNvPr id="8" name="Text Placeholder 3"/>
          <p:cNvSpPr>
            <a:spLocks noGrp="1"/>
          </p:cNvSpPr>
          <p:nvPr>
            <p:ph type="body" sz="quarter" idx="10" hasCustomPrompt="1"/>
          </p:nvPr>
        </p:nvSpPr>
        <p:spPr>
          <a:xfrm>
            <a:off x="1044727" y="7921874"/>
            <a:ext cx="13355274"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9" name="Text Placeholder 5"/>
          <p:cNvSpPr>
            <a:spLocks noGrp="1"/>
          </p:cNvSpPr>
          <p:nvPr>
            <p:ph type="body" sz="quarter" idx="11" hasCustomPrompt="1"/>
          </p:nvPr>
        </p:nvSpPr>
        <p:spPr>
          <a:xfrm>
            <a:off x="1035497" y="7087913"/>
            <a:ext cx="13364503"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INTRODUCTION or ABSTRACT</a:t>
            </a:r>
          </a:p>
        </p:txBody>
      </p:sp>
      <p:sp>
        <p:nvSpPr>
          <p:cNvPr id="10" name="Text Placeholder 5"/>
          <p:cNvSpPr>
            <a:spLocks noGrp="1"/>
          </p:cNvSpPr>
          <p:nvPr>
            <p:ph type="body" sz="quarter" idx="29" hasCustomPrompt="1"/>
          </p:nvPr>
        </p:nvSpPr>
        <p:spPr>
          <a:xfrm>
            <a:off x="15883453" y="34148536"/>
            <a:ext cx="13350196"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defRPr>
            </a:lvl1pPr>
          </a:lstStyle>
          <a:p>
            <a:pPr lvl="0"/>
            <a:r>
              <a:rPr lang="en-US" dirty="0"/>
              <a:t>(click to edit)  ACKNOWLEDGEMENTS or  CONTACT</a:t>
            </a:r>
          </a:p>
        </p:txBody>
      </p:sp>
      <p:sp>
        <p:nvSpPr>
          <p:cNvPr id="11" name="Text Placeholder 3"/>
          <p:cNvSpPr>
            <a:spLocks noGrp="1"/>
          </p:cNvSpPr>
          <p:nvPr>
            <p:ph type="body" sz="quarter" idx="30" hasCustomPrompt="1"/>
          </p:nvPr>
        </p:nvSpPr>
        <p:spPr>
          <a:xfrm>
            <a:off x="15883453" y="34869758"/>
            <a:ext cx="13350195" cy="828000"/>
          </a:xfrm>
          <a:prstGeom prst="rect">
            <a:avLst/>
          </a:prstGeom>
        </p:spPr>
        <p:txBody>
          <a:bodyPr wrap="square" lIns="234774" tIns="234774" rIns="234774" bIns="234774">
            <a:spAutoFit/>
          </a:bodyPr>
          <a:lstStyle>
            <a:lvl1pPr marL="0" indent="0">
              <a:buNone/>
              <a:defRPr sz="2900">
                <a:solidFill>
                  <a:schemeClr val="tx1"/>
                </a:solidFill>
                <a:latin typeface="Trebuchet MS"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2" name="Text Placeholder 3"/>
          <p:cNvSpPr>
            <a:spLocks noGrp="1"/>
          </p:cNvSpPr>
          <p:nvPr>
            <p:ph type="body" sz="quarter" idx="31" hasCustomPrompt="1"/>
          </p:nvPr>
        </p:nvSpPr>
        <p:spPr>
          <a:xfrm>
            <a:off x="15878373" y="7935000"/>
            <a:ext cx="13355275"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3" name="Text Placeholder 5"/>
          <p:cNvSpPr>
            <a:spLocks noGrp="1"/>
          </p:cNvSpPr>
          <p:nvPr>
            <p:ph type="body" sz="quarter" idx="32" hasCustomPrompt="1"/>
          </p:nvPr>
        </p:nvSpPr>
        <p:spPr>
          <a:xfrm>
            <a:off x="15878373" y="7091037"/>
            <a:ext cx="13355275"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CONCLUSION</a:t>
            </a:r>
          </a:p>
        </p:txBody>
      </p:sp>
      <p:sp>
        <p:nvSpPr>
          <p:cNvPr id="14" name="Text Placeholder 5"/>
          <p:cNvSpPr>
            <a:spLocks noGrp="1"/>
          </p:cNvSpPr>
          <p:nvPr>
            <p:ph type="body" sz="quarter" idx="20" hasCustomPrompt="1"/>
          </p:nvPr>
        </p:nvSpPr>
        <p:spPr>
          <a:xfrm>
            <a:off x="1044726" y="18864303"/>
            <a:ext cx="13355274"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RESULTS</a:t>
            </a:r>
          </a:p>
        </p:txBody>
      </p:sp>
      <p:sp>
        <p:nvSpPr>
          <p:cNvPr id="15" name="Text Placeholder 5"/>
          <p:cNvSpPr>
            <a:spLocks noGrp="1"/>
          </p:cNvSpPr>
          <p:nvPr>
            <p:ph type="body" sz="quarter" idx="27" hasCustomPrompt="1"/>
          </p:nvPr>
        </p:nvSpPr>
        <p:spPr>
          <a:xfrm>
            <a:off x="15878371" y="18860395"/>
            <a:ext cx="13355277" cy="828000"/>
          </a:xfrm>
          <a:prstGeom prst="rect">
            <a:avLst/>
          </a:prstGeom>
          <a:noFill/>
        </p:spPr>
        <p:txBody>
          <a:bodyPr wrap="square" lIns="93910" tIns="93910" rIns="93910" bIns="93910" anchor="ctr" anchorCtr="0">
            <a:spAutoFit/>
          </a:bodyPr>
          <a:lstStyle>
            <a:lvl1pPr marL="0" indent="0" algn="ctr">
              <a:spcBef>
                <a:spcPts val="0"/>
              </a:spcBef>
              <a:buNone/>
              <a:defRPr sz="4100" b="1" u="sng" baseline="0">
                <a:solidFill>
                  <a:srgbClr val="213C80"/>
                </a:solidFill>
                <a:latin typeface="Arial" pitchFamily="34" charset="0"/>
                <a:cs typeface="Arial" pitchFamily="34" charset="0"/>
              </a:defRPr>
            </a:lvl1pPr>
          </a:lstStyle>
          <a:p>
            <a:pPr lvl="0"/>
            <a:r>
              <a:rPr lang="en-US" dirty="0"/>
              <a:t>(click to edit)  REFERENCES</a:t>
            </a:r>
          </a:p>
        </p:txBody>
      </p:sp>
      <p:sp>
        <p:nvSpPr>
          <p:cNvPr id="16" name="Text Placeholder 3"/>
          <p:cNvSpPr>
            <a:spLocks noGrp="1"/>
          </p:cNvSpPr>
          <p:nvPr>
            <p:ph type="body" sz="quarter" idx="28" hasCustomPrompt="1"/>
          </p:nvPr>
        </p:nvSpPr>
        <p:spPr>
          <a:xfrm>
            <a:off x="15878371" y="19726871"/>
            <a:ext cx="13355277"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17" name="Text Placeholder 3"/>
          <p:cNvSpPr>
            <a:spLocks noGrp="1"/>
          </p:cNvSpPr>
          <p:nvPr>
            <p:ph type="body" sz="quarter" idx="96" hasCustomPrompt="1"/>
          </p:nvPr>
        </p:nvSpPr>
        <p:spPr>
          <a:xfrm>
            <a:off x="1044726" y="19714820"/>
            <a:ext cx="13355274" cy="828000"/>
          </a:xfrm>
          <a:prstGeom prst="rect">
            <a:avLst/>
          </a:prstGeom>
        </p:spPr>
        <p:txBody>
          <a:bodyPr wrap="square" lIns="234774" tIns="234774" rIns="234774" bIns="234774">
            <a:spAutoFit/>
          </a:bodyPr>
          <a:lstStyle>
            <a:lvl1pPr marL="0" indent="0">
              <a:buNone/>
              <a:defRPr sz="2900">
                <a:solidFill>
                  <a:schemeClr val="tx1"/>
                </a:solidFill>
                <a:latin typeface="Arial" pitchFamily="34" charset="0"/>
                <a:cs typeface="Arial" pitchFamily="34" charset="0"/>
              </a:defRPr>
            </a:lvl1pPr>
            <a:lvl2pPr marL="1526024" indent="-586932">
              <a:defRPr sz="2600">
                <a:latin typeface="Trebuchet MS" pitchFamily="34" charset="0"/>
              </a:defRPr>
            </a:lvl2pPr>
            <a:lvl3pPr marL="2112956" indent="-586932">
              <a:defRPr sz="2600">
                <a:latin typeface="Trebuchet MS" pitchFamily="34" charset="0"/>
              </a:defRPr>
            </a:lvl3pPr>
            <a:lvl4pPr marL="2758582" indent="-645626">
              <a:defRPr sz="2600">
                <a:latin typeface="Trebuchet MS" pitchFamily="34" charset="0"/>
              </a:defRPr>
            </a:lvl4pPr>
            <a:lvl5pPr marL="3228128" indent="-469546">
              <a:defRPr sz="2600">
                <a:latin typeface="Trebuchet MS" pitchFamily="34" charset="0"/>
              </a:defRPr>
            </a:lvl5pPr>
          </a:lstStyle>
          <a:p>
            <a:pPr lvl="0"/>
            <a:r>
              <a:rPr lang="en-US" dirty="0"/>
              <a:t>Type in or paste your text here</a:t>
            </a:r>
          </a:p>
        </p:txBody>
      </p:sp>
      <p:sp>
        <p:nvSpPr>
          <p:cNvPr id="22" name="Marcador de texto 30"/>
          <p:cNvSpPr>
            <a:spLocks noGrp="1"/>
          </p:cNvSpPr>
          <p:nvPr>
            <p:ph type="body" sz="quarter" idx="12" hasCustomPrompt="1"/>
          </p:nvPr>
        </p:nvSpPr>
        <p:spPr>
          <a:xfrm>
            <a:off x="10439399" y="4770414"/>
            <a:ext cx="19316611" cy="864096"/>
          </a:xfrm>
          <a:prstGeom prst="rect">
            <a:avLst/>
          </a:prstGeom>
          <a:solidFill>
            <a:srgbClr val="DDDDDD">
              <a:alpha val="74902"/>
            </a:srgbClr>
          </a:solidFill>
        </p:spPr>
        <p:txBody>
          <a:bodyPr>
            <a:noAutofit/>
          </a:bodyPr>
          <a:lstStyle>
            <a:lvl1pPr marL="0" indent="0">
              <a:buNone/>
              <a:defRPr sz="5000" b="1" i="0" baseline="0">
                <a:solidFill>
                  <a:schemeClr val="tx1"/>
                </a:solidFill>
                <a:latin typeface="Arial"/>
                <a:cs typeface="Arial"/>
              </a:defRPr>
            </a:lvl1pPr>
          </a:lstStyle>
          <a:p>
            <a:pPr lvl="0"/>
            <a:r>
              <a:rPr lang="es-ES_tradnl" dirty="0" err="1"/>
              <a:t>Click</a:t>
            </a:r>
            <a:r>
              <a:rPr lang="es-ES_tradnl" dirty="0"/>
              <a:t> </a:t>
            </a:r>
            <a:r>
              <a:rPr lang="es-ES_tradnl" dirty="0" err="1"/>
              <a:t>here</a:t>
            </a:r>
            <a:r>
              <a:rPr lang="es-ES_tradnl" dirty="0"/>
              <a:t> </a:t>
            </a:r>
            <a:r>
              <a:rPr lang="es-ES_tradnl" dirty="0" err="1"/>
              <a:t>to</a:t>
            </a:r>
            <a:r>
              <a:rPr lang="es-ES_tradnl" dirty="0"/>
              <a:t> </a:t>
            </a:r>
            <a:r>
              <a:rPr lang="es-ES_tradnl" dirty="0" err="1"/>
              <a:t>modify</a:t>
            </a:r>
            <a:r>
              <a:rPr lang="es-ES_tradnl" dirty="0"/>
              <a:t> </a:t>
            </a:r>
            <a:r>
              <a:rPr lang="es-ES_tradnl" dirty="0" err="1"/>
              <a:t>the</a:t>
            </a:r>
            <a:r>
              <a:rPr lang="es-ES_tradnl" dirty="0"/>
              <a:t> </a:t>
            </a:r>
            <a:r>
              <a:rPr lang="es-ES_tradnl" dirty="0" err="1"/>
              <a:t>list</a:t>
            </a:r>
            <a:r>
              <a:rPr lang="es-ES_tradnl" dirty="0"/>
              <a:t> of </a:t>
            </a:r>
            <a:r>
              <a:rPr lang="es-ES_tradnl" dirty="0" err="1"/>
              <a:t>authors</a:t>
            </a:r>
            <a:endParaRPr lang="es-ES_tradnl" dirty="0"/>
          </a:p>
        </p:txBody>
      </p:sp>
      <p:sp>
        <p:nvSpPr>
          <p:cNvPr id="23" name="Marcador de texto 30"/>
          <p:cNvSpPr>
            <a:spLocks noGrp="1"/>
          </p:cNvSpPr>
          <p:nvPr>
            <p:ph type="body" sz="quarter" idx="13" hasCustomPrompt="1"/>
          </p:nvPr>
        </p:nvSpPr>
        <p:spPr>
          <a:xfrm>
            <a:off x="10439399" y="5850534"/>
            <a:ext cx="19316611" cy="864096"/>
          </a:xfrm>
          <a:prstGeom prst="rect">
            <a:avLst/>
          </a:prstGeom>
          <a:solidFill>
            <a:srgbClr val="E1E1E1">
              <a:alpha val="74902"/>
            </a:srgbClr>
          </a:solidFill>
        </p:spPr>
        <p:txBody>
          <a:bodyPr>
            <a:noAutofit/>
          </a:bodyPr>
          <a:lstStyle>
            <a:lvl1pPr marL="0" indent="0">
              <a:buNone/>
              <a:defRPr sz="2800" b="1" i="0" baseline="0">
                <a:solidFill>
                  <a:schemeClr val="tx1"/>
                </a:solidFill>
                <a:latin typeface="Arial"/>
                <a:cs typeface="Arial"/>
              </a:defRPr>
            </a:lvl1pPr>
          </a:lstStyle>
          <a:p>
            <a:pPr lvl="0"/>
            <a:r>
              <a:rPr lang="es-ES_tradnl" dirty="0" err="1"/>
              <a:t>Click</a:t>
            </a:r>
            <a:r>
              <a:rPr lang="es-ES_tradnl" dirty="0"/>
              <a:t> </a:t>
            </a:r>
            <a:r>
              <a:rPr lang="es-ES_tradnl" dirty="0" err="1"/>
              <a:t>here</a:t>
            </a:r>
            <a:r>
              <a:rPr lang="es-ES_tradnl" dirty="0"/>
              <a:t> </a:t>
            </a:r>
            <a:r>
              <a:rPr lang="es-ES_tradnl" dirty="0" err="1"/>
              <a:t>to</a:t>
            </a:r>
            <a:r>
              <a:rPr lang="es-ES_tradnl" dirty="0"/>
              <a:t> </a:t>
            </a:r>
            <a:r>
              <a:rPr lang="es-ES_tradnl" dirty="0" err="1"/>
              <a:t>modify</a:t>
            </a:r>
            <a:r>
              <a:rPr lang="es-ES_tradnl" dirty="0"/>
              <a:t> </a:t>
            </a:r>
            <a:r>
              <a:rPr lang="es-ES_tradnl" dirty="0" err="1"/>
              <a:t>the</a:t>
            </a:r>
            <a:r>
              <a:rPr lang="es-ES_tradnl" dirty="0"/>
              <a:t> </a:t>
            </a:r>
            <a:r>
              <a:rPr lang="es-ES_tradnl" dirty="0" err="1"/>
              <a:t>authors</a:t>
            </a:r>
            <a:r>
              <a:rPr lang="es-ES_tradnl" dirty="0"/>
              <a:t>’ </a:t>
            </a:r>
            <a:r>
              <a:rPr lang="es-ES_tradnl" dirty="0" err="1"/>
              <a:t>affiliations</a:t>
            </a:r>
            <a:endParaRPr lang="es-ES_tradnl" dirty="0"/>
          </a:p>
        </p:txBody>
      </p:sp>
      <p:sp>
        <p:nvSpPr>
          <p:cNvPr id="24" name="Espace réservé du texte 2"/>
          <p:cNvSpPr>
            <a:spLocks noGrp="1"/>
          </p:cNvSpPr>
          <p:nvPr>
            <p:ph type="body" sz="quarter" idx="22" hasCustomPrompt="1"/>
          </p:nvPr>
        </p:nvSpPr>
        <p:spPr>
          <a:xfrm>
            <a:off x="10439400" y="2970213"/>
            <a:ext cx="19316508" cy="1295400"/>
          </a:xfrm>
          <a:prstGeom prst="rect">
            <a:avLst/>
          </a:prstGeom>
          <a:solidFill>
            <a:srgbClr val="DADADA">
              <a:alpha val="74902"/>
            </a:srgbClr>
          </a:solidFill>
        </p:spPr>
        <p:txBody>
          <a:bodyPr anchor="ctr"/>
          <a:lstStyle>
            <a:lvl1pPr marL="0" indent="0" algn="ctr" defTabSz="4215567" rtl="0" eaLnBrk="1" latinLnBrk="0" hangingPunct="1">
              <a:spcBef>
                <a:spcPct val="0"/>
              </a:spcBef>
              <a:buNone/>
              <a:defRPr lang="es-ES" sz="7000" kern="1200" baseline="0" dirty="0">
                <a:solidFill>
                  <a:srgbClr val="213C80"/>
                </a:solidFill>
                <a:latin typeface="Arial" pitchFamily="34" charset="0"/>
                <a:ea typeface="+mj-ea"/>
                <a:cs typeface="Arial" pitchFamily="34" charset="0"/>
              </a:defRPr>
            </a:lvl1pPr>
          </a:lstStyle>
          <a:p>
            <a:r>
              <a:rPr lang="en-US" sz="7000" dirty="0"/>
              <a:t>Click to edit poster subtitle</a:t>
            </a:r>
            <a:endParaRPr lang="es-ES" sz="7000" dirty="0"/>
          </a:p>
        </p:txBody>
      </p:sp>
      <p:sp>
        <p:nvSpPr>
          <p:cNvPr id="25" name="Title Placeholder 1"/>
          <p:cNvSpPr>
            <a:spLocks noGrp="1"/>
          </p:cNvSpPr>
          <p:nvPr>
            <p:ph type="title" hasCustomPrompt="1"/>
          </p:nvPr>
        </p:nvSpPr>
        <p:spPr>
          <a:xfrm>
            <a:off x="10439399" y="840403"/>
            <a:ext cx="19316611" cy="1913787"/>
          </a:xfrm>
          <a:prstGeom prst="rect">
            <a:avLst/>
          </a:prstGeom>
          <a:solidFill>
            <a:srgbClr val="DADADA">
              <a:alpha val="74902"/>
            </a:srgbClr>
          </a:solidFill>
        </p:spPr>
        <p:txBody>
          <a:bodyPr vert="horz" lIns="421557" tIns="210778" rIns="421557" bIns="210778" rtlCol="0" anchor="ctr">
            <a:noAutofit/>
          </a:bodyPr>
          <a:lstStyle>
            <a:lvl1pPr>
              <a:defRPr sz="9000" b="1"/>
            </a:lvl1pPr>
          </a:lstStyle>
          <a:p>
            <a:r>
              <a:rPr lang="en-US" dirty="0"/>
              <a:t>Click to edit poster title</a:t>
            </a:r>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Date Placeholder 3"/>
          <p:cNvSpPr txBox="1">
            <a:spLocks/>
          </p:cNvSpPr>
          <p:nvPr userDrawn="1"/>
        </p:nvSpPr>
        <p:spPr>
          <a:xfrm>
            <a:off x="7462707" y="41311219"/>
            <a:ext cx="15354560" cy="804970"/>
          </a:xfrm>
          <a:prstGeom prst="rect">
            <a:avLst/>
          </a:prstGeom>
        </p:spPr>
        <p:txBody>
          <a:bodyPr lIns="421557" tIns="210778" rIns="421557" bIns="210778" anchor="ctr"/>
          <a:lstStyle>
            <a:lvl1pPr marL="0" marR="0" indent="0" algn="ctr" defTabSz="914400" rtl="0" eaLnBrk="1" fontAlgn="auto" latinLnBrk="0" hangingPunct="1">
              <a:lnSpc>
                <a:spcPct val="100000"/>
              </a:lnSpc>
              <a:spcBef>
                <a:spcPts val="0"/>
              </a:spcBef>
              <a:spcAft>
                <a:spcPts val="0"/>
              </a:spcAft>
              <a:buClrTx/>
              <a:buSzTx/>
              <a:buFontTx/>
              <a:buNone/>
              <a:tabLst/>
              <a:defRPr sz="1600">
                <a:latin typeface="Arial" pitchFamily="34" charset="0"/>
                <a:cs typeface="Arial" pitchFamily="34" charset="0"/>
              </a:defRPr>
            </a:lvl1pPr>
          </a:lstStyle>
          <a:p>
            <a:pPr marL="0" marR="0" lvl="0" indent="0" algn="r" defTabSz="4215567" rtl="0" eaLnBrk="1" fontAlgn="auto" latinLnBrk="0" hangingPunct="1">
              <a:lnSpc>
                <a:spcPct val="100000"/>
              </a:lnSpc>
              <a:spcBef>
                <a:spcPts val="0"/>
              </a:spcBef>
              <a:spcAft>
                <a:spcPts val="0"/>
              </a:spcAft>
              <a:buClrTx/>
              <a:buSzTx/>
              <a:buFontTx/>
              <a:buNone/>
              <a:tabLst/>
              <a:defRPr/>
            </a:pPr>
            <a:r>
              <a:rPr kumimoji="0" lang="fr-FR" sz="6000" b="1" i="0" u="none" strike="noStrike" kern="1200" cap="none" spc="0" normalizeH="0" baseline="0" noProof="0" dirty="0">
                <a:ln>
                  <a:noFill/>
                </a:ln>
                <a:solidFill>
                  <a:srgbClr val="213D82"/>
                </a:solidFill>
                <a:effectLst/>
                <a:uLnTx/>
                <a:uFillTx/>
                <a:latin typeface="Arial" pitchFamily="34" charset="0"/>
                <a:ea typeface="+mn-ea"/>
                <a:cs typeface="Arial" pitchFamily="34" charset="0"/>
              </a:rPr>
              <a:t>https://comylive.cme-congresses.com/</a:t>
            </a:r>
            <a:endParaRPr kumimoji="0" lang="es-ES" sz="6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8" name="Rectangle 7"/>
          <p:cNvSpPr/>
          <p:nvPr userDrawn="1"/>
        </p:nvSpPr>
        <p:spPr>
          <a:xfrm>
            <a:off x="-12648050" y="-48128"/>
            <a:ext cx="12249222" cy="26640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a:solidFill>
                  <a:srgbClr val="FF0000"/>
                </a:solidFill>
                <a:latin typeface="Trebuchet MS" pitchFamily="34" charset="0"/>
              </a:rPr>
              <a:t>(—THIS SIDEBAR DOES NOT PRINT—)</a:t>
            </a:r>
            <a:endParaRPr lang="en-US" sz="4000" b="1" spc="600" dirty="0">
              <a:solidFill>
                <a:schemeClr val="bg1"/>
              </a:solidFill>
              <a:latin typeface="Trebuchet MS" pitchFamily="34" charset="0"/>
            </a:endParaRPr>
          </a:p>
          <a:p>
            <a:pPr algn="ctr"/>
            <a:r>
              <a:rPr lang="en-US" sz="4800" b="1" spc="600" dirty="0">
                <a:solidFill>
                  <a:schemeClr val="bg1"/>
                </a:solidFill>
                <a:latin typeface="Trebuchet MS" pitchFamily="34" charset="0"/>
              </a:rPr>
              <a:t>DESIGN</a:t>
            </a:r>
            <a:r>
              <a:rPr lang="en-US" sz="4800" b="1" spc="600" baseline="0" dirty="0">
                <a:solidFill>
                  <a:schemeClr val="bg1"/>
                </a:solidFill>
                <a:latin typeface="Trebuchet MS" pitchFamily="34" charset="0"/>
              </a:rPr>
              <a:t> </a:t>
            </a:r>
            <a:r>
              <a:rPr lang="en-US" sz="4800" b="1" spc="600" dirty="0">
                <a:solidFill>
                  <a:schemeClr val="bg1"/>
                </a:solidFill>
                <a:latin typeface="Trebuchet MS" pitchFamily="34" charset="0"/>
              </a:rPr>
              <a:t>GUIDE</a:t>
            </a:r>
          </a:p>
          <a:p>
            <a:pPr algn="ctr"/>
            <a:endParaRPr lang="en-US" sz="3600" b="1" dirty="0">
              <a:latin typeface="Trebuchet MS" pitchFamily="34" charset="0"/>
            </a:endParaRPr>
          </a:p>
          <a:p>
            <a:pPr defTabSz="3765639"/>
            <a:r>
              <a:rPr lang="en-US" sz="3200" dirty="0">
                <a:latin typeface="Trebuchet MS" pitchFamily="34" charset="0"/>
              </a:rPr>
              <a:t>This PowerPoint template produces a standard A0 format (84,1cm x 118,9cm) research poster. You can use it to create your poster that will be displayed for COMy congress. This template will save valuable time placing titles, subtitles, text, and graphics, and it will allow homogeneity throughout the various posters.</a:t>
            </a:r>
          </a:p>
          <a:p>
            <a:pPr algn="ctr"/>
            <a:endParaRPr lang="en-US" sz="3200" b="1" dirty="0">
              <a:solidFill>
                <a:schemeClr val="bg1"/>
              </a:solidFill>
              <a:latin typeface="Trebuchet MS" pitchFamily="34" charset="0"/>
            </a:endParaRPr>
          </a:p>
          <a:p>
            <a:pPr algn="ctr"/>
            <a:r>
              <a:rPr lang="en-US" sz="4800" b="1" spc="600" dirty="0">
                <a:solidFill>
                  <a:schemeClr val="bg1"/>
                </a:solidFill>
                <a:latin typeface="Trebuchet MS" pitchFamily="34" charset="0"/>
              </a:rPr>
              <a:t>QUICK START</a:t>
            </a:r>
          </a:p>
          <a:p>
            <a:pPr algn="ctr"/>
            <a:endParaRPr lang="en-US" sz="4000" b="1" baseline="0" dirty="0">
              <a:solidFill>
                <a:schemeClr val="bg1"/>
              </a:solidFill>
              <a:latin typeface="Trebuchet MS" pitchFamily="34" charset="0"/>
            </a:endParaRPr>
          </a:p>
          <a:p>
            <a:pPr marL="0" algn="ctr" defTabSz="4215567" rtl="0" eaLnBrk="1" latinLnBrk="0" hangingPunct="1"/>
            <a:r>
              <a:rPr lang="en-US" sz="4000" b="1" kern="1200" baseline="0" dirty="0">
                <a:solidFill>
                  <a:srgbClr val="FFC000"/>
                </a:solidFill>
                <a:latin typeface="Trebuchet MS" pitchFamily="34" charset="0"/>
                <a:ea typeface="+mn-ea"/>
                <a:cs typeface="+mn-cs"/>
              </a:rPr>
              <a:t>Select desired layout</a:t>
            </a:r>
          </a:p>
          <a:p>
            <a:pPr algn="just"/>
            <a:r>
              <a:rPr lang="en-US" sz="3200" b="0" kern="1200" baseline="0" dirty="0">
                <a:solidFill>
                  <a:schemeClr val="bg1">
                    <a:lumMod val="75000"/>
                  </a:schemeClr>
                </a:solidFill>
                <a:latin typeface="Trebuchet MS" pitchFamily="34" charset="0"/>
                <a:ea typeface="+mn-ea"/>
                <a:cs typeface="+mn-cs"/>
              </a:rPr>
              <a:t>When designing your poster, you will be able to choose between the two proposed  layouts - the single or the double column.</a:t>
            </a:r>
          </a:p>
          <a:p>
            <a:pPr algn="just"/>
            <a:r>
              <a:rPr lang="en-US" sz="3200" b="0" kern="1200" baseline="0" dirty="0">
                <a:solidFill>
                  <a:schemeClr val="bg1">
                    <a:lumMod val="75000"/>
                  </a:schemeClr>
                </a:solidFill>
                <a:latin typeface="Trebuchet MS" pitchFamily="34" charset="0"/>
                <a:ea typeface="+mn-ea"/>
                <a:cs typeface="+mn-cs"/>
              </a:rPr>
              <a:t>Simply click right on the slide&gt;layout: office theme, single column or double column</a:t>
            </a:r>
          </a:p>
          <a:p>
            <a:pPr algn="l"/>
            <a:endParaRPr lang="en-US" sz="3600" b="0" baseline="0" dirty="0">
              <a:solidFill>
                <a:schemeClr val="bg1"/>
              </a:solidFill>
              <a:latin typeface="Trebuchet MS" pitchFamily="34" charset="0"/>
            </a:endParaRPr>
          </a:p>
          <a:p>
            <a:pPr algn="ctr"/>
            <a:r>
              <a:rPr lang="en-US" sz="4000" b="1" baseline="0" dirty="0">
                <a:solidFill>
                  <a:srgbClr val="FFC000"/>
                </a:solidFill>
                <a:latin typeface="Trebuchet MS" pitchFamily="34" charset="0"/>
              </a:rPr>
              <a:t>Title, Authors, and Affiliations</a:t>
            </a:r>
          </a:p>
          <a:p>
            <a:pPr algn="just"/>
            <a:r>
              <a:rPr lang="en-US" sz="3200" b="0" baseline="0" dirty="0">
                <a:solidFill>
                  <a:schemeClr val="bg1">
                    <a:lumMod val="75000"/>
                  </a:schemeClr>
                </a:solidFill>
                <a:latin typeface="Trebuchet MS" pitchFamily="34" charset="0"/>
              </a:rPr>
              <a:t>Start designing your poster by adding the abstract title, the names of the authors, and the affiliated institutions. </a:t>
            </a:r>
            <a:r>
              <a:rPr lang="en-US" sz="3200" b="0" spc="0" baseline="0" dirty="0">
                <a:solidFill>
                  <a:schemeClr val="bg1">
                    <a:lumMod val="75000"/>
                  </a:schemeClr>
                </a:solidFill>
                <a:latin typeface="Trebuchet MS" pitchFamily="34" charset="0"/>
              </a:rPr>
              <a:t>This information is mandatory. </a:t>
            </a:r>
          </a:p>
          <a:p>
            <a:pPr algn="l"/>
            <a:endParaRPr lang="en-US" sz="3200" b="0" spc="300" baseline="0" dirty="0">
              <a:solidFill>
                <a:schemeClr val="bg1">
                  <a:lumMod val="75000"/>
                </a:schemeClr>
              </a:solidFill>
              <a:latin typeface="Trebuchet MS" pitchFamily="34" charset="0"/>
            </a:endParaRPr>
          </a:p>
          <a:p>
            <a:pPr algn="ctr"/>
            <a:r>
              <a:rPr lang="en-US" sz="4000" b="1" baseline="0" dirty="0">
                <a:solidFill>
                  <a:srgbClr val="FFC000"/>
                </a:solidFill>
                <a:latin typeface="Trebuchet MS" pitchFamily="34" charset="0"/>
              </a:rPr>
              <a:t>Photographs / Graphics</a:t>
            </a:r>
          </a:p>
          <a:p>
            <a:pPr algn="just" defTabSz="977900"/>
            <a:r>
              <a:rPr lang="en-US" sz="32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a:solidFill>
                  <a:schemeClr val="bg1">
                    <a:lumMod val="75000"/>
                  </a:schemeClr>
                </a:solidFill>
                <a:latin typeface="Trebuchet MS" pitchFamily="34" charset="0"/>
              </a:rPr>
              <a:t>disproportionally.</a:t>
            </a:r>
          </a:p>
          <a:p>
            <a:pPr algn="just" defTabSz="977900"/>
            <a:r>
              <a:rPr lang="en-US" sz="3200" b="0" spc="0" baseline="0" dirty="0">
                <a:solidFill>
                  <a:schemeClr val="bg1">
                    <a:lumMod val="75000"/>
                  </a:schemeClr>
                </a:solidFill>
                <a:latin typeface="Trebuchet MS" pitchFamily="34" charset="0"/>
              </a:rPr>
              <a:t>The image and/or graphic captions should be written in Arial 20 and centered.</a:t>
            </a:r>
          </a:p>
          <a:p>
            <a:pPr lvl="0" algn="just" defTabSz="977900"/>
            <a:r>
              <a:rPr lang="en-US" sz="3200" b="0" baseline="0" dirty="0">
                <a:solidFill>
                  <a:schemeClr val="bg1">
                    <a:lumMod val="75000"/>
                  </a:schemeClr>
                </a:solidFill>
                <a:latin typeface="Trebuchet MS" pitchFamily="34" charset="0"/>
              </a:rPr>
              <a:t>Zoom in and look at your images at 100% magnification. If they look good they will print well. </a:t>
            </a:r>
          </a:p>
          <a:p>
            <a:pPr lvl="0" algn="just" defTabSz="977900"/>
            <a:endParaRPr lang="en-US" sz="32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just"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a:t>
            </a:r>
          </a:p>
          <a:p>
            <a:pPr marL="0" marR="0" lvl="0" indent="0" algn="just"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The default template text offers a good starting point. </a:t>
            </a:r>
          </a:p>
          <a:p>
            <a:pPr marL="0" marR="0" lvl="0" indent="0" algn="just"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C000"/>
                </a:solidFill>
                <a:effectLst/>
                <a:uLnTx/>
                <a:uFillTx/>
                <a:latin typeface="Trebuchet MS" pitchFamily="34" charset="0"/>
              </a:rPr>
              <a:t>How to remove this info bar</a:t>
            </a:r>
          </a:p>
          <a:p>
            <a:pPr marL="0" marR="0" lvl="0" indent="0" algn="just"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lumMod val="75000"/>
                  </a:prstClr>
                </a:solidFill>
                <a:effectLst/>
                <a:uLnTx/>
                <a:uFillTx/>
                <a:latin typeface="Trebuchet MS" pitchFamily="34" charset="0"/>
              </a:rPr>
              <a:t>You can delete the info bars by going to VIEW &gt; SLIDE MASTER. </a:t>
            </a: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200" b="0" baseline="0" dirty="0">
              <a:solidFill>
                <a:schemeClr val="bg1">
                  <a:lumMod val="75000"/>
                </a:schemeClr>
              </a:solidFill>
              <a:latin typeface="Trebuchet MS" pitchFamily="34" charset="0"/>
            </a:endParaRPr>
          </a:p>
          <a:p>
            <a:pPr lvl="0" algn="just" defTabSz="977900"/>
            <a:endParaRPr lang="en-US" sz="3600" b="0" dirty="0">
              <a:latin typeface="Trebuchet MS" pitchFamily="34" charset="0"/>
            </a:endParaRPr>
          </a:p>
        </p:txBody>
      </p:sp>
      <p:pic>
        <p:nvPicPr>
          <p:cNvPr id="3" name="Picture 2" descr="A picture containing flower, food&#10;&#10;Description automatically generated">
            <a:extLst>
              <a:ext uri="{FF2B5EF4-FFF2-40B4-BE49-F238E27FC236}">
                <a16:creationId xmlns:a16="http://schemas.microsoft.com/office/drawing/2014/main" id="{8D24EB16-6085-4BD9-8C45-0BBB19258F3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b="40289"/>
          <a:stretch/>
        </p:blipFill>
        <p:spPr>
          <a:xfrm>
            <a:off x="591701" y="558339"/>
            <a:ext cx="9296107" cy="3906085"/>
          </a:xfrm>
          <a:prstGeom prst="rect">
            <a:avLst/>
          </a:prstGeom>
        </p:spPr>
      </p:pic>
      <p:sp>
        <p:nvSpPr>
          <p:cNvPr id="2" name="TextBox 1">
            <a:extLst>
              <a:ext uri="{FF2B5EF4-FFF2-40B4-BE49-F238E27FC236}">
                <a16:creationId xmlns:a16="http://schemas.microsoft.com/office/drawing/2014/main" id="{3C6F6377-7D82-43F1-B8AE-94D8A3C14DB5}"/>
              </a:ext>
            </a:extLst>
          </p:cNvPr>
          <p:cNvSpPr txBox="1"/>
          <p:nvPr userDrawn="1"/>
        </p:nvSpPr>
        <p:spPr>
          <a:xfrm>
            <a:off x="860641" y="4464424"/>
            <a:ext cx="9296107" cy="2492990"/>
          </a:xfrm>
          <a:prstGeom prst="rect">
            <a:avLst/>
          </a:prstGeom>
          <a:noFill/>
        </p:spPr>
        <p:txBody>
          <a:bodyPr wrap="square" rtlCol="0">
            <a:spAutoFit/>
          </a:bodyPr>
          <a:lstStyle/>
          <a:p>
            <a:pPr algn="ctr"/>
            <a:r>
              <a:rPr lang="en-US" sz="4800" dirty="0">
                <a:solidFill>
                  <a:schemeClr val="tx1">
                    <a:lumMod val="50000"/>
                    <a:lumOff val="50000"/>
                  </a:schemeClr>
                </a:solidFill>
              </a:rPr>
              <a:t>The 8</a:t>
            </a:r>
            <a:r>
              <a:rPr lang="en-US" sz="4800" baseline="30000" dirty="0">
                <a:solidFill>
                  <a:schemeClr val="tx1">
                    <a:lumMod val="50000"/>
                    <a:lumOff val="50000"/>
                  </a:schemeClr>
                </a:solidFill>
              </a:rPr>
              <a:t>th</a:t>
            </a:r>
            <a:r>
              <a:rPr lang="en-US" sz="4800" dirty="0">
                <a:solidFill>
                  <a:schemeClr val="tx1">
                    <a:lumMod val="50000"/>
                    <a:lumOff val="50000"/>
                  </a:schemeClr>
                </a:solidFill>
              </a:rPr>
              <a:t> World Congress on</a:t>
            </a:r>
          </a:p>
          <a:p>
            <a:pPr algn="ctr"/>
            <a:r>
              <a:rPr lang="en-US" sz="5400" dirty="0">
                <a:solidFill>
                  <a:schemeClr val="tx1">
                    <a:lumMod val="50000"/>
                    <a:lumOff val="50000"/>
                  </a:schemeClr>
                </a:solidFill>
              </a:rPr>
              <a:t>CONTROVERSIES IN MULTIPLE MYELOMA (COMy)</a:t>
            </a:r>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Lst>
  <p:txStyles>
    <p:titleStyle>
      <a:lvl1pPr algn="ctr" defTabSz="4215567" rtl="0" eaLnBrk="1" latinLnBrk="0" hangingPunct="1">
        <a:spcBef>
          <a:spcPct val="0"/>
        </a:spcBef>
        <a:buNone/>
        <a:defRPr sz="12000" kern="1200" baseline="0">
          <a:solidFill>
            <a:srgbClr val="213C80"/>
          </a:solidFill>
          <a:latin typeface="Arial" pitchFamily="34" charset="0"/>
          <a:ea typeface="+mj-ea"/>
          <a:cs typeface="Arial" pitchFamily="34" charset="0"/>
        </a:defRPr>
      </a:lvl1pPr>
    </p:titleStyle>
    <p:bodyStyle>
      <a:lvl1pPr marL="1580838" indent="-1580838" algn="l" defTabSz="4215567" rtl="0" eaLnBrk="1" latinLnBrk="0" hangingPunct="1">
        <a:spcBef>
          <a:spcPct val="20000"/>
        </a:spcBef>
        <a:buFont typeface="Arial" pitchFamily="34" charset="0"/>
        <a:buChar char="•"/>
        <a:defRPr sz="12900" kern="1200">
          <a:solidFill>
            <a:schemeClr val="tx1"/>
          </a:solidFill>
          <a:latin typeface="Arial" pitchFamily="34" charset="0"/>
          <a:ea typeface="+mn-ea"/>
          <a:cs typeface="Arial" pitchFamily="34" charset="0"/>
        </a:defRPr>
      </a:lvl1pPr>
      <a:lvl2pPr marL="3425148" indent="-1317365" algn="l" defTabSz="4215567" rtl="0" eaLnBrk="1" latinLnBrk="0" hangingPunct="1">
        <a:spcBef>
          <a:spcPct val="20000"/>
        </a:spcBef>
        <a:buFont typeface="Arial" pitchFamily="34" charset="0"/>
        <a:buChar char="–"/>
        <a:defRPr sz="11100" kern="1200">
          <a:solidFill>
            <a:schemeClr val="tx1"/>
          </a:solidFill>
          <a:latin typeface="Arial" pitchFamily="34" charset="0"/>
          <a:ea typeface="+mn-ea"/>
          <a:cs typeface="Arial" pitchFamily="34" charset="0"/>
        </a:defRPr>
      </a:lvl2pPr>
      <a:lvl3pPr marL="5269459" indent="-1053892" algn="l" defTabSz="4215567" rtl="0" eaLnBrk="1" latinLnBrk="0" hangingPunct="1">
        <a:spcBef>
          <a:spcPct val="20000"/>
        </a:spcBef>
        <a:buFont typeface="Arial" pitchFamily="34" charset="0"/>
        <a:buChar char="•"/>
        <a:defRPr sz="9200" kern="1200">
          <a:solidFill>
            <a:schemeClr val="tx1"/>
          </a:solidFill>
          <a:latin typeface="Arial" pitchFamily="34" charset="0"/>
          <a:ea typeface="+mn-ea"/>
          <a:cs typeface="Arial" pitchFamily="34" charset="0"/>
        </a:defRPr>
      </a:lvl3pPr>
      <a:lvl4pPr marL="7377242" indent="-1053892" algn="l" defTabSz="4215567" rtl="0" eaLnBrk="1" latinLnBrk="0" hangingPunct="1">
        <a:spcBef>
          <a:spcPct val="20000"/>
        </a:spcBef>
        <a:buFont typeface="Arial" pitchFamily="34" charset="0"/>
        <a:buChar char="–"/>
        <a:defRPr sz="8300" kern="1200">
          <a:solidFill>
            <a:schemeClr val="tx1"/>
          </a:solidFill>
          <a:latin typeface="Arial" pitchFamily="34" charset="0"/>
          <a:ea typeface="+mn-ea"/>
          <a:cs typeface="Arial" pitchFamily="34" charset="0"/>
        </a:defRPr>
      </a:lvl4pPr>
      <a:lvl5pPr marL="9485025" indent="-1053892" algn="l" defTabSz="4215567" rtl="0" eaLnBrk="1" latinLnBrk="0" hangingPunct="1">
        <a:spcBef>
          <a:spcPct val="20000"/>
        </a:spcBef>
        <a:buFont typeface="Arial" pitchFamily="34" charset="0"/>
        <a:buChar char="»"/>
        <a:defRPr sz="8300" kern="1200">
          <a:solidFill>
            <a:schemeClr val="tx1"/>
          </a:solidFill>
          <a:latin typeface="Arial" pitchFamily="34" charset="0"/>
          <a:ea typeface="+mn-ea"/>
          <a:cs typeface="Arial" pitchFamily="34" charset="0"/>
        </a:defRPr>
      </a:lvl5pPr>
      <a:lvl6pPr marL="11592809"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700592"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808376"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916159" indent="-1053892" algn="l" defTabSz="4215567"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Espace réservé du texte 24"/>
          <p:cNvSpPr>
            <a:spLocks noGrp="1"/>
          </p:cNvSpPr>
          <p:nvPr>
            <p:ph type="body" sz="quarter" idx="12"/>
          </p:nvPr>
        </p:nvSpPr>
        <p:spPr/>
        <p:txBody>
          <a:bodyPr/>
          <a:lstStyle/>
          <a:p>
            <a:endParaRPr lang="fr-FR" dirty="0"/>
          </a:p>
        </p:txBody>
      </p:sp>
      <p:sp>
        <p:nvSpPr>
          <p:cNvPr id="26" name="Espace réservé du texte 25"/>
          <p:cNvSpPr>
            <a:spLocks noGrp="1"/>
          </p:cNvSpPr>
          <p:nvPr>
            <p:ph type="body" sz="quarter" idx="13"/>
          </p:nvPr>
        </p:nvSpPr>
        <p:spPr/>
        <p:txBody>
          <a:bodyPr/>
          <a:lstStyle/>
          <a:p>
            <a:endParaRPr lang="fr-FR" dirty="0"/>
          </a:p>
        </p:txBody>
      </p:sp>
      <p:sp>
        <p:nvSpPr>
          <p:cNvPr id="24" name="Espace réservé du texte 23"/>
          <p:cNvSpPr>
            <a:spLocks noGrp="1"/>
          </p:cNvSpPr>
          <p:nvPr>
            <p:ph type="body" sz="quarter" idx="11"/>
          </p:nvPr>
        </p:nvSpPr>
        <p:spPr/>
        <p:txBody>
          <a:bodyPr/>
          <a:lstStyle/>
          <a:p>
            <a:endParaRPr lang="fr-FR" dirty="0"/>
          </a:p>
        </p:txBody>
      </p:sp>
      <p:sp>
        <p:nvSpPr>
          <p:cNvPr id="27" name="Espace réservé du texte 26"/>
          <p:cNvSpPr>
            <a:spLocks noGrp="1"/>
          </p:cNvSpPr>
          <p:nvPr>
            <p:ph type="body" sz="quarter" idx="14"/>
          </p:nvPr>
        </p:nvSpPr>
        <p:spPr/>
        <p:txBody>
          <a:bodyPr/>
          <a:lstStyle/>
          <a:p>
            <a:endParaRPr lang="fr-FR"/>
          </a:p>
        </p:txBody>
      </p:sp>
      <p:sp>
        <p:nvSpPr>
          <p:cNvPr id="31" name="Espace réservé du texte 30"/>
          <p:cNvSpPr>
            <a:spLocks noGrp="1"/>
          </p:cNvSpPr>
          <p:nvPr>
            <p:ph type="body" sz="quarter" idx="15"/>
          </p:nvPr>
        </p:nvSpPr>
        <p:spPr/>
        <p:txBody>
          <a:bodyPr/>
          <a:lstStyle/>
          <a:p>
            <a:endParaRPr lang="fr-FR"/>
          </a:p>
        </p:txBody>
      </p:sp>
      <p:sp>
        <p:nvSpPr>
          <p:cNvPr id="32" name="Espace réservé du texte 31"/>
          <p:cNvSpPr>
            <a:spLocks noGrp="1"/>
          </p:cNvSpPr>
          <p:nvPr>
            <p:ph type="body" sz="quarter" idx="16"/>
          </p:nvPr>
        </p:nvSpPr>
        <p:spPr/>
        <p:txBody>
          <a:bodyPr/>
          <a:lstStyle/>
          <a:p>
            <a:endParaRPr lang="fr-FR"/>
          </a:p>
        </p:txBody>
      </p:sp>
      <p:sp>
        <p:nvSpPr>
          <p:cNvPr id="33" name="Espace réservé du texte 32"/>
          <p:cNvSpPr>
            <a:spLocks noGrp="1"/>
          </p:cNvSpPr>
          <p:nvPr>
            <p:ph type="body" sz="quarter" idx="17"/>
          </p:nvPr>
        </p:nvSpPr>
        <p:spPr/>
        <p:txBody>
          <a:bodyPr/>
          <a:lstStyle/>
          <a:p>
            <a:endParaRPr lang="fr-FR"/>
          </a:p>
        </p:txBody>
      </p:sp>
      <p:sp>
        <p:nvSpPr>
          <p:cNvPr id="34" name="Espace réservé du texte 33"/>
          <p:cNvSpPr>
            <a:spLocks noGrp="1"/>
          </p:cNvSpPr>
          <p:nvPr>
            <p:ph type="body" sz="quarter" idx="18"/>
          </p:nvPr>
        </p:nvSpPr>
        <p:spPr/>
        <p:txBody>
          <a:bodyPr/>
          <a:lstStyle/>
          <a:p>
            <a:endParaRPr lang="fr-FR"/>
          </a:p>
        </p:txBody>
      </p:sp>
      <p:sp>
        <p:nvSpPr>
          <p:cNvPr id="35" name="Espace réservé du texte 34"/>
          <p:cNvSpPr>
            <a:spLocks noGrp="1"/>
          </p:cNvSpPr>
          <p:nvPr>
            <p:ph type="body" sz="quarter" idx="19"/>
          </p:nvPr>
        </p:nvSpPr>
        <p:spPr/>
        <p:txBody>
          <a:bodyPr/>
          <a:lstStyle/>
          <a:p>
            <a:endParaRPr lang="fr-FR"/>
          </a:p>
        </p:txBody>
      </p:sp>
      <p:sp>
        <p:nvSpPr>
          <p:cNvPr id="36" name="Espace réservé du texte 35"/>
          <p:cNvSpPr>
            <a:spLocks noGrp="1"/>
          </p:cNvSpPr>
          <p:nvPr>
            <p:ph type="body" sz="quarter" idx="20"/>
          </p:nvPr>
        </p:nvSpPr>
        <p:spPr/>
        <p:txBody>
          <a:bodyPr/>
          <a:lstStyle/>
          <a:p>
            <a:endParaRPr lang="fr-FR"/>
          </a:p>
        </p:txBody>
      </p:sp>
      <p:sp>
        <p:nvSpPr>
          <p:cNvPr id="37" name="Espace réservé du texte 36"/>
          <p:cNvSpPr>
            <a:spLocks noGrp="1"/>
          </p:cNvSpPr>
          <p:nvPr>
            <p:ph type="body" sz="quarter" idx="21"/>
          </p:nvPr>
        </p:nvSpPr>
        <p:spPr/>
        <p:txBody>
          <a:bodyPr/>
          <a:lstStyle/>
          <a:p>
            <a:endParaRPr lang="fr-FR"/>
          </a:p>
        </p:txBody>
      </p:sp>
      <p:sp>
        <p:nvSpPr>
          <p:cNvPr id="23" name="Titre 22"/>
          <p:cNvSpPr>
            <a:spLocks noGrp="1"/>
          </p:cNvSpPr>
          <p:nvPr>
            <p:ph type="title"/>
          </p:nvPr>
        </p:nvSpPr>
        <p:spPr/>
        <p:txBody>
          <a:bodyPr/>
          <a:lstStyle/>
          <a:p>
            <a:endParaRPr lang="fr-FR" dirty="0"/>
          </a:p>
        </p:txBody>
      </p:sp>
      <p:sp>
        <p:nvSpPr>
          <p:cNvPr id="3" name="Text Placeholder 2">
            <a:extLst>
              <a:ext uri="{FF2B5EF4-FFF2-40B4-BE49-F238E27FC236}">
                <a16:creationId xmlns:a16="http://schemas.microsoft.com/office/drawing/2014/main" id="{6D10235F-17AC-4A60-BC2C-319B09C80082}"/>
              </a:ext>
            </a:extLst>
          </p:cNvPr>
          <p:cNvSpPr>
            <a:spLocks noGrp="1"/>
          </p:cNvSpPr>
          <p:nvPr>
            <p:ph type="body" sz="quarter" idx="10"/>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Espace réservé du texte 22"/>
          <p:cNvSpPr>
            <a:spLocks noGrp="1"/>
          </p:cNvSpPr>
          <p:nvPr>
            <p:ph type="body" sz="quarter" idx="11"/>
          </p:nvPr>
        </p:nvSpPr>
        <p:spPr/>
        <p:txBody>
          <a:bodyPr/>
          <a:lstStyle/>
          <a:p>
            <a:endParaRPr lang="fr-FR"/>
          </a:p>
        </p:txBody>
      </p:sp>
      <p:sp>
        <p:nvSpPr>
          <p:cNvPr id="30" name="Espace réservé du texte 29"/>
          <p:cNvSpPr>
            <a:spLocks noGrp="1"/>
          </p:cNvSpPr>
          <p:nvPr>
            <p:ph type="body" sz="quarter" idx="29"/>
          </p:nvPr>
        </p:nvSpPr>
        <p:spPr/>
        <p:txBody>
          <a:bodyPr/>
          <a:lstStyle/>
          <a:p>
            <a:endParaRPr lang="fr-FR"/>
          </a:p>
        </p:txBody>
      </p:sp>
      <p:sp>
        <p:nvSpPr>
          <p:cNvPr id="31" name="Espace réservé du texte 30"/>
          <p:cNvSpPr>
            <a:spLocks noGrp="1"/>
          </p:cNvSpPr>
          <p:nvPr>
            <p:ph type="body" sz="quarter" idx="30"/>
          </p:nvPr>
        </p:nvSpPr>
        <p:spPr/>
        <p:txBody>
          <a:bodyPr/>
          <a:lstStyle/>
          <a:p>
            <a:endParaRPr lang="fr-FR"/>
          </a:p>
        </p:txBody>
      </p:sp>
      <p:sp>
        <p:nvSpPr>
          <p:cNvPr id="32" name="Espace réservé du texte 31"/>
          <p:cNvSpPr>
            <a:spLocks noGrp="1"/>
          </p:cNvSpPr>
          <p:nvPr>
            <p:ph type="body" sz="quarter" idx="31"/>
          </p:nvPr>
        </p:nvSpPr>
        <p:spPr/>
        <p:txBody>
          <a:bodyPr/>
          <a:lstStyle/>
          <a:p>
            <a:endParaRPr lang="fr-FR"/>
          </a:p>
        </p:txBody>
      </p:sp>
      <p:sp>
        <p:nvSpPr>
          <p:cNvPr id="34" name="Espace réservé du texte 33"/>
          <p:cNvSpPr>
            <a:spLocks noGrp="1"/>
          </p:cNvSpPr>
          <p:nvPr>
            <p:ph type="body" sz="quarter" idx="32"/>
          </p:nvPr>
        </p:nvSpPr>
        <p:spPr/>
        <p:txBody>
          <a:bodyPr/>
          <a:lstStyle/>
          <a:p>
            <a:endParaRPr lang="fr-FR"/>
          </a:p>
        </p:txBody>
      </p:sp>
      <p:sp>
        <p:nvSpPr>
          <p:cNvPr id="26" name="Espace réservé du texte 25"/>
          <p:cNvSpPr>
            <a:spLocks noGrp="1"/>
          </p:cNvSpPr>
          <p:nvPr>
            <p:ph type="body" sz="quarter" idx="20"/>
          </p:nvPr>
        </p:nvSpPr>
        <p:spPr/>
        <p:txBody>
          <a:bodyPr/>
          <a:lstStyle/>
          <a:p>
            <a:endParaRPr lang="fr-FR"/>
          </a:p>
        </p:txBody>
      </p:sp>
      <p:sp>
        <p:nvSpPr>
          <p:cNvPr id="28" name="Espace réservé du texte 27"/>
          <p:cNvSpPr>
            <a:spLocks noGrp="1"/>
          </p:cNvSpPr>
          <p:nvPr>
            <p:ph type="body" sz="quarter" idx="27"/>
          </p:nvPr>
        </p:nvSpPr>
        <p:spPr/>
        <p:txBody>
          <a:bodyPr/>
          <a:lstStyle/>
          <a:p>
            <a:endParaRPr lang="fr-FR"/>
          </a:p>
        </p:txBody>
      </p:sp>
      <p:sp>
        <p:nvSpPr>
          <p:cNvPr id="29" name="Espace réservé du texte 28"/>
          <p:cNvSpPr>
            <a:spLocks noGrp="1"/>
          </p:cNvSpPr>
          <p:nvPr>
            <p:ph type="body" sz="quarter" idx="28"/>
          </p:nvPr>
        </p:nvSpPr>
        <p:spPr/>
        <p:txBody>
          <a:bodyPr/>
          <a:lstStyle/>
          <a:p>
            <a:endParaRPr lang="fr-FR"/>
          </a:p>
        </p:txBody>
      </p:sp>
      <p:sp>
        <p:nvSpPr>
          <p:cNvPr id="35" name="Espace réservé du texte 34"/>
          <p:cNvSpPr>
            <a:spLocks noGrp="1"/>
          </p:cNvSpPr>
          <p:nvPr>
            <p:ph type="body" sz="quarter" idx="96"/>
          </p:nvPr>
        </p:nvSpPr>
        <p:spPr/>
        <p:txBody>
          <a:bodyPr/>
          <a:lstStyle/>
          <a:p>
            <a:endParaRPr lang="fr-FR"/>
          </a:p>
        </p:txBody>
      </p:sp>
      <p:sp>
        <p:nvSpPr>
          <p:cNvPr id="24" name="Espace réservé du texte 23"/>
          <p:cNvSpPr>
            <a:spLocks noGrp="1"/>
          </p:cNvSpPr>
          <p:nvPr>
            <p:ph type="body" sz="quarter" idx="12"/>
          </p:nvPr>
        </p:nvSpPr>
        <p:spPr/>
        <p:txBody>
          <a:bodyPr/>
          <a:lstStyle/>
          <a:p>
            <a:endParaRPr lang="fr-FR"/>
          </a:p>
        </p:txBody>
      </p:sp>
      <p:sp>
        <p:nvSpPr>
          <p:cNvPr id="25" name="Espace réservé du texte 24"/>
          <p:cNvSpPr>
            <a:spLocks noGrp="1"/>
          </p:cNvSpPr>
          <p:nvPr>
            <p:ph type="body" sz="quarter" idx="13"/>
          </p:nvPr>
        </p:nvSpPr>
        <p:spPr/>
        <p:txBody>
          <a:bodyPr/>
          <a:lstStyle/>
          <a:p>
            <a:endParaRPr lang="fr-FR"/>
          </a:p>
        </p:txBody>
      </p:sp>
      <p:sp>
        <p:nvSpPr>
          <p:cNvPr id="27" name="Espace réservé du texte 26"/>
          <p:cNvSpPr>
            <a:spLocks noGrp="1"/>
          </p:cNvSpPr>
          <p:nvPr>
            <p:ph type="body" sz="quarter" idx="22"/>
          </p:nvPr>
        </p:nvSpPr>
        <p:spPr/>
        <p:txBody>
          <a:bodyPr/>
          <a:lstStyle/>
          <a:p>
            <a:endParaRPr lang="fr-FR"/>
          </a:p>
        </p:txBody>
      </p:sp>
      <p:sp>
        <p:nvSpPr>
          <p:cNvPr id="22" name="Titre 21"/>
          <p:cNvSpPr>
            <a:spLocks noGrp="1"/>
          </p:cNvSpPr>
          <p:nvPr>
            <p:ph type="title"/>
          </p:nvPr>
        </p:nvSpPr>
        <p:spPr/>
        <p:txBody>
          <a:bodyPr/>
          <a:lstStyle/>
          <a:p>
            <a:endParaRPr lang="fr-FR"/>
          </a:p>
        </p:txBody>
      </p:sp>
      <p:sp>
        <p:nvSpPr>
          <p:cNvPr id="3" name="Text Placeholder 2">
            <a:extLst>
              <a:ext uri="{FF2B5EF4-FFF2-40B4-BE49-F238E27FC236}">
                <a16:creationId xmlns:a16="http://schemas.microsoft.com/office/drawing/2014/main" id="{8235B9C1-7F6C-4CB6-89D0-FC809F8BA055}"/>
              </a:ext>
            </a:extLst>
          </p:cNvPr>
          <p:cNvSpPr>
            <a:spLocks noGrp="1"/>
          </p:cNvSpPr>
          <p:nvPr>
            <p:ph type="body" sz="quarter" idx="10"/>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TotalTime>
  <Words>2</Words>
  <Application>Microsoft Office PowerPoint</Application>
  <PresentationFormat>Custom</PresentationFormat>
  <Paragraphs>2</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Trebuchet MS</vt:lpstr>
      <vt:lpstr>Office Theme</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Ebmt</dc:creator>
  <cp:lastModifiedBy>Orel CME Congresses</cp:lastModifiedBy>
  <cp:revision>133</cp:revision>
  <dcterms:created xsi:type="dcterms:W3CDTF">2014-12-29T08:14:33Z</dcterms:created>
  <dcterms:modified xsi:type="dcterms:W3CDTF">2022-03-08T11:22:33Z</dcterms:modified>
</cp:coreProperties>
</file>